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4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32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6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5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6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8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5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76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0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5E91-DC48-4D3C-9503-D885B0DF8996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86B45-A651-45BF-BB45-FE7CC2A3EE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2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5933876C-18FE-42D2-B1C5-F105836CAE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DB27A-F1E8-43BF-ADF3-21EB10CE82CB}"/>
              </a:ext>
            </a:extLst>
          </p:cNvPr>
          <p:cNvSpPr txBox="1"/>
          <p:nvPr/>
        </p:nvSpPr>
        <p:spPr>
          <a:xfrm>
            <a:off x="481263" y="2319472"/>
            <a:ext cx="397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B977028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배선우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, B977029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이주연</a:t>
            </a:r>
          </a:p>
        </p:txBody>
      </p:sp>
    </p:spTree>
    <p:extLst>
      <p:ext uri="{BB962C8B-B14F-4D97-AF65-F5344CB8AC3E}">
        <p14:creationId xmlns:p14="http://schemas.microsoft.com/office/powerpoint/2010/main" val="227210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A044E72F-D7D0-4220-ABA1-1D0B1336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Van’s Run?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Running game for over 15 years old gamers.</a:t>
            </a:r>
          </a:p>
          <a:p>
            <a:endParaRPr lang="en-US" altLang="ko-KR" dirty="0"/>
          </a:p>
          <a:p>
            <a:r>
              <a:rPr lang="en-US" altLang="ko-KR" dirty="0"/>
              <a:t>In game hero is Van.</a:t>
            </a:r>
          </a:p>
          <a:p>
            <a:endParaRPr lang="en-US" altLang="ko-KR" dirty="0"/>
          </a:p>
          <a:p>
            <a:r>
              <a:rPr lang="en-US" altLang="ko-KR" dirty="0"/>
              <a:t>Van want to be a 『Dungeon Master』 </a:t>
            </a:r>
          </a:p>
          <a:p>
            <a:r>
              <a:rPr lang="en-US" altLang="ko-KR" dirty="0"/>
              <a:t>So he starts his journey for his wish.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95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A44174E6-2543-4251-90F2-E2BB6709AF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9365" y="894515"/>
            <a:ext cx="14427467" cy="5256029"/>
          </a:xfrm>
        </p:spPr>
        <p:txBody>
          <a:bodyPr>
            <a:normAutofit/>
          </a:bodyPr>
          <a:lstStyle/>
          <a:p>
            <a:r>
              <a:rPr lang="en-US" altLang="ko-KR" sz="9600" dirty="0"/>
              <a:t>How to play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79641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문신이(가) 표시된 사진&#10;&#10;자동 생성된 설명">
            <a:extLst>
              <a:ext uri="{FF2B5EF4-FFF2-40B4-BE49-F238E27FC236}">
                <a16:creationId xmlns:a16="http://schemas.microsoft.com/office/drawing/2014/main" id="{C7CD2749-9DF0-4640-A7EB-42421BEF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885" y="663986"/>
            <a:ext cx="7347155" cy="734715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65" y="-383458"/>
            <a:ext cx="5572435" cy="5572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52" y="948350"/>
            <a:ext cx="5909650" cy="5909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F758D-CA0F-4566-9E56-D43E52D65B39}"/>
              </a:ext>
            </a:extLst>
          </p:cNvPr>
          <p:cNvSpPr txBox="1"/>
          <p:nvPr/>
        </p:nvSpPr>
        <p:spPr>
          <a:xfrm>
            <a:off x="1867301" y="2425566"/>
            <a:ext cx="151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goblin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551AD-0549-4688-B024-15026EA9E1EF}"/>
              </a:ext>
            </a:extLst>
          </p:cNvPr>
          <p:cNvSpPr txBox="1"/>
          <p:nvPr/>
        </p:nvSpPr>
        <p:spPr>
          <a:xfrm>
            <a:off x="6015789" y="5231760"/>
            <a:ext cx="133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spike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2D74F-A401-428F-9692-076BE1F89FF9}"/>
              </a:ext>
            </a:extLst>
          </p:cNvPr>
          <p:cNvSpPr txBox="1"/>
          <p:nvPr/>
        </p:nvSpPr>
        <p:spPr>
          <a:xfrm>
            <a:off x="8482352" y="38277"/>
            <a:ext cx="12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46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CD175BBB-747C-4C22-9360-12BF40CE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60DB02-D7F8-4F41-A5CE-F9C32201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Van</a:t>
            </a:r>
            <a:endParaRPr lang="ko-KR" altLang="en-US" dirty="0"/>
          </a:p>
        </p:txBody>
      </p:sp>
      <p:pic>
        <p:nvPicPr>
          <p:cNvPr id="6" name="내용 개체 틀 5" descr="그리기, 시계, 표지판이(가) 표시된 사진&#10;&#10;자동 생성된 설명">
            <a:extLst>
              <a:ext uri="{FF2B5EF4-FFF2-40B4-BE49-F238E27FC236}">
                <a16:creationId xmlns:a16="http://schemas.microsoft.com/office/drawing/2014/main" id="{3B36DD8A-2CC3-46EC-B92D-D1D694070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169"/>
            <a:ext cx="2961904" cy="4821706"/>
          </a:xfrm>
        </p:spPr>
      </p:pic>
      <p:pic>
        <p:nvPicPr>
          <p:cNvPr id="10" name="그림 9" descr="그리기, 시계, 표지판이(가) 표시된 사진&#10;&#10;자동 생성된 설명">
            <a:extLst>
              <a:ext uri="{FF2B5EF4-FFF2-40B4-BE49-F238E27FC236}">
                <a16:creationId xmlns:a16="http://schemas.microsoft.com/office/drawing/2014/main" id="{7532AC3A-BE9F-40BC-A970-372C6872E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03" y="2987343"/>
            <a:ext cx="2093711" cy="3408368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FBD8CF64-B88B-4C06-AB1C-5512832507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14" y="4059970"/>
            <a:ext cx="1835226" cy="2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문신이(가) 표시된 사진&#10;&#10;자동 생성된 설명">
            <a:extLst>
              <a:ext uri="{FF2B5EF4-FFF2-40B4-BE49-F238E27FC236}">
                <a16:creationId xmlns:a16="http://schemas.microsoft.com/office/drawing/2014/main" id="{C4590D6C-9B14-41D9-81BD-5BCE8A14E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5" y="2288742"/>
            <a:ext cx="8465577" cy="846557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94" y="3809994"/>
            <a:ext cx="3048006" cy="30480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02" y="2270813"/>
            <a:ext cx="3048006" cy="3048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5B7FF-B150-4778-A9B5-E4021B04002F}"/>
              </a:ext>
            </a:extLst>
          </p:cNvPr>
          <p:cNvSpPr txBox="1"/>
          <p:nvPr/>
        </p:nvSpPr>
        <p:spPr>
          <a:xfrm>
            <a:off x="9203377" y="1805049"/>
            <a:ext cx="15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sweater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BE897-FAE4-426C-A3AD-B64FB9073EE4}"/>
              </a:ext>
            </a:extLst>
          </p:cNvPr>
          <p:cNvSpPr txBox="1"/>
          <p:nvPr/>
        </p:nvSpPr>
        <p:spPr>
          <a:xfrm>
            <a:off x="3840480" y="2589196"/>
            <a:ext cx="169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bullet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69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A44174E6-2543-4251-90F2-E2BB6709AF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202F3-2476-49DF-94DA-30D61419B1CD}"/>
              </a:ext>
            </a:extLst>
          </p:cNvPr>
          <p:cNvSpPr txBox="1"/>
          <p:nvPr/>
        </p:nvSpPr>
        <p:spPr>
          <a:xfrm>
            <a:off x="462013" y="361364"/>
            <a:ext cx="112615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Title image - sister</a:t>
            </a:r>
          </a:p>
          <a:p>
            <a:endParaRPr lang="en-US" altLang="ko-KR" sz="2800" dirty="0"/>
          </a:p>
          <a:p>
            <a:r>
              <a:rPr lang="en-US" altLang="ko-KR" sz="2800" dirty="0"/>
              <a:t>Sound edit and Font art – </a:t>
            </a:r>
            <a:r>
              <a:rPr lang="ko-KR" altLang="en-US" sz="2800" dirty="0"/>
              <a:t>배선우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Sprite and Promote – </a:t>
            </a:r>
            <a:r>
              <a:rPr lang="ko-KR" altLang="en-US" sz="2800" dirty="0"/>
              <a:t>이주연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Coding and PPT - together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09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신이(가) 표시된 사진&#10;&#10;자동 생성된 설명">
            <a:extLst>
              <a:ext uri="{FF2B5EF4-FFF2-40B4-BE49-F238E27FC236}">
                <a16:creationId xmlns:a16="http://schemas.microsoft.com/office/drawing/2014/main" id="{69230DE8-9590-4005-AC3D-63B4EE6250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3DB9A9-5804-467F-9843-2E7F2B60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 altLang="ko-KR" dirty="0"/>
              <a:t>Thanks for listening!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07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77</Words>
  <Application>Microsoft Office PowerPoint</Application>
  <PresentationFormat>와이드스크린</PresentationFormat>
  <Paragraphs>25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맑은 고딕</vt:lpstr>
      <vt:lpstr>Office 테마</vt:lpstr>
      <vt:lpstr>PowerPoint 프레젠테이션</vt:lpstr>
      <vt:lpstr>Van’s Run?</vt:lpstr>
      <vt:lpstr>How to play</vt:lpstr>
      <vt:lpstr>Mobs</vt:lpstr>
      <vt:lpstr>Van</vt:lpstr>
      <vt:lpstr>Boss</vt:lpstr>
      <vt:lpstr>PowerPoint 프레젠테이션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배선우</cp:lastModifiedBy>
  <cp:revision>8</cp:revision>
  <dcterms:created xsi:type="dcterms:W3CDTF">2019-12-16T07:52:30Z</dcterms:created>
  <dcterms:modified xsi:type="dcterms:W3CDTF">2019-12-16T10:04:39Z</dcterms:modified>
</cp:coreProperties>
</file>